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handoutMasterIdLst>
    <p:handoutMasterId r:id="rId12"/>
  </p:handoutMasterIdLst>
  <p:sldIdLst>
    <p:sldId id="256" r:id="rId2"/>
    <p:sldId id="266" r:id="rId3"/>
    <p:sldId id="273" r:id="rId4"/>
    <p:sldId id="272" r:id="rId5"/>
    <p:sldId id="274" r:id="rId6"/>
    <p:sldId id="267" r:id="rId7"/>
    <p:sldId id="268" r:id="rId8"/>
    <p:sldId id="269" r:id="rId9"/>
    <p:sldId id="270" r:id="rId10"/>
    <p:sldId id="271" r:id="rId1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C223F"/>
    <a:srgbClr val="B29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592"/>
  </p:normalViewPr>
  <p:slideViewPr>
    <p:cSldViewPr snapToObjects="1" showGuides="1">
      <p:cViewPr varScale="1">
        <p:scale>
          <a:sx n="99" d="100"/>
          <a:sy n="99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D6168-B170-0B42-BF20-5FF300E93526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9B91-FE0B-6E49-8FC2-B67F73ECF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7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00202"/>
            <a:ext cx="7772400" cy="1828801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2"/>
            <a:ext cx="7772400" cy="12191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1E48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5791202"/>
            <a:ext cx="3886200" cy="365125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00400"/>
            <a:ext cx="7772400" cy="2057400"/>
          </a:xfrm>
        </p:spPr>
        <p:txBody>
          <a:bodyPr anchor="t">
            <a:normAutofit/>
          </a:bodyPr>
          <a:lstStyle>
            <a:lvl1pPr algn="l">
              <a:defRPr sz="5400" b="0" i="0" cap="none"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000"/>
            <a:ext cx="6781800" cy="97790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002B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313" y="6356352"/>
            <a:ext cx="2133600" cy="365125"/>
          </a:xfrm>
        </p:spPr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61113" y="6356352"/>
            <a:ext cx="2133600" cy="365125"/>
          </a:xfrm>
        </p:spPr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49512"/>
            <a:ext cx="4041775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352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76402"/>
            <a:ext cx="5111750" cy="4449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514602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5486400"/>
            <a:ext cx="5164932" cy="4524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7557" y="1684734"/>
            <a:ext cx="5068888" cy="38016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5938838"/>
            <a:ext cx="5164932" cy="3095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2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D28C72D5-0FC5-1640-BF23-EA1B6B05CC1D}" type="datetimeFigureOut">
              <a:rPr lang="en-US" smtClean="0"/>
              <a:pPr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002B5C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002B5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002B5C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002B5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002B5C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002B5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600202"/>
            <a:ext cx="6858000" cy="1828801"/>
          </a:xfrm>
        </p:spPr>
        <p:txBody>
          <a:bodyPr/>
          <a:lstStyle/>
          <a:p>
            <a:r>
              <a:rPr lang="en-US" sz="4800" dirty="0">
                <a:solidFill>
                  <a:srgbClr val="B29142"/>
                </a:solidFill>
              </a:rPr>
              <a:t>Object Oriented Programming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3581402"/>
            <a:ext cx="6705600" cy="1219199"/>
          </a:xfrm>
        </p:spPr>
        <p:txBody>
          <a:bodyPr/>
          <a:lstStyle/>
          <a:p>
            <a:r>
              <a:rPr lang="en-US" dirty="0">
                <a:solidFill>
                  <a:srgbClr val="0C223F"/>
                </a:solidFill>
              </a:rPr>
              <a:t>Clay Elmore</a:t>
            </a:r>
          </a:p>
          <a:p>
            <a:r>
              <a:rPr lang="en-US" dirty="0">
                <a:solidFill>
                  <a:srgbClr val="0C223F"/>
                </a:solidFill>
              </a:rPr>
              <a:t>February 1,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5566A-5AE4-AB4D-B1FD-EF45D990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168147"/>
            <a:ext cx="12700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Recommendations of IDE’s for OOP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F14D15-63D5-6749-9235-19032950D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840846"/>
              </p:ext>
            </p:extLst>
          </p:nvPr>
        </p:nvGraphicFramePr>
        <p:xfrm>
          <a:off x="457200" y="1828800"/>
          <a:ext cx="8305801" cy="4546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010">
                  <a:extLst>
                    <a:ext uri="{9D8B030D-6E8A-4147-A177-3AD203B41FA5}">
                      <a16:colId xmlns:a16="http://schemas.microsoft.com/office/drawing/2014/main" val="529778382"/>
                    </a:ext>
                  </a:extLst>
                </a:gridCol>
                <a:gridCol w="2495597">
                  <a:extLst>
                    <a:ext uri="{9D8B030D-6E8A-4147-A177-3AD203B41FA5}">
                      <a16:colId xmlns:a16="http://schemas.microsoft.com/office/drawing/2014/main" val="2393065425"/>
                    </a:ext>
                  </a:extLst>
                </a:gridCol>
                <a:gridCol w="2495597">
                  <a:extLst>
                    <a:ext uri="{9D8B030D-6E8A-4147-A177-3AD203B41FA5}">
                      <a16:colId xmlns:a16="http://schemas.microsoft.com/office/drawing/2014/main" val="550636589"/>
                    </a:ext>
                  </a:extLst>
                </a:gridCol>
                <a:gridCol w="2495597">
                  <a:extLst>
                    <a:ext uri="{9D8B030D-6E8A-4147-A177-3AD203B41FA5}">
                      <a16:colId xmlns:a16="http://schemas.microsoft.com/office/drawing/2014/main" val="316844572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Spyder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Sublime 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PyCharm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263231"/>
                  </a:ext>
                </a:extLst>
              </a:tr>
              <a:tr h="18161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Easy to learn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Works out of the box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51454"/>
                  </a:ext>
                </a:extLst>
              </a:tr>
              <a:tr h="18161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Not many features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Not </a:t>
                      </a:r>
                      <a:r>
                        <a:rPr lang="en-US"/>
                        <a:t>very customizable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45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94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Procedure Oriented Programming (Traditional Programming)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5257800" cy="4419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Code is written to manipulate existing data</a:t>
            </a:r>
          </a:p>
          <a:p>
            <a:r>
              <a:rPr lang="en-US" sz="2400" dirty="0">
                <a:solidFill>
                  <a:srgbClr val="0C223F"/>
                </a:solidFill>
              </a:rPr>
              <a:t>Data and actions are inherently separate</a:t>
            </a:r>
          </a:p>
          <a:p>
            <a:r>
              <a:rPr lang="en-US" sz="2400" dirty="0">
                <a:solidFill>
                  <a:srgbClr val="0C223F"/>
                </a:solidFill>
              </a:rPr>
              <a:t>“Routines” (functions) determine the program</a:t>
            </a:r>
          </a:p>
          <a:p>
            <a:r>
              <a:rPr lang="en-US" sz="2400" dirty="0">
                <a:solidFill>
                  <a:srgbClr val="0C223F"/>
                </a:solidFill>
              </a:rPr>
              <a:t>C, Fortran are perfect examples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DE2D7-1B9D-924D-8105-31F135D0F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6" r="50000"/>
          <a:stretch/>
        </p:blipFill>
        <p:spPr>
          <a:xfrm>
            <a:off x="5715000" y="2514600"/>
            <a:ext cx="3352800" cy="27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9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Procedure Oriented Programming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14701-BAF2-F148-9672-6C805179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2057400"/>
            <a:ext cx="6553200" cy="3156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A7C35-DF2A-A84C-B5B6-BB273A89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5605854"/>
            <a:ext cx="6553200" cy="10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Object Oriented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4994565" cy="3581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Data and actions are inherently coupled actions</a:t>
            </a:r>
          </a:p>
          <a:p>
            <a:r>
              <a:rPr lang="en-US" sz="2400" dirty="0">
                <a:solidFill>
                  <a:srgbClr val="0C223F"/>
                </a:solidFill>
              </a:rPr>
              <a:t>Main Concepts: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Data Specification (Encapsulation)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Object Relationships (Inheritance)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Action Flexibility (Polymorphism)</a:t>
            </a:r>
          </a:p>
          <a:p>
            <a:r>
              <a:rPr lang="en-US" sz="2400" dirty="0">
                <a:solidFill>
                  <a:srgbClr val="0C223F"/>
                </a:solidFill>
              </a:rPr>
              <a:t>Python, Java, C++, C Sharp are great OOP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D484-23BF-0243-BD53-83F21C4E5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55"/>
          <a:stretch/>
        </p:blipFill>
        <p:spPr>
          <a:xfrm>
            <a:off x="5451765" y="2362201"/>
            <a:ext cx="3616035" cy="38861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4B7A36-07D6-2F4D-B077-286380A62CF5}"/>
              </a:ext>
            </a:extLst>
          </p:cNvPr>
          <p:cNvSpPr/>
          <p:nvPr/>
        </p:nvSpPr>
        <p:spPr>
          <a:xfrm>
            <a:off x="457200" y="6627168"/>
            <a:ext cx="4800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Source: https://</a:t>
            </a:r>
            <a:r>
              <a:rPr lang="en-US" sz="900" dirty="0" err="1"/>
              <a:t>www.quora.com</a:t>
            </a:r>
            <a:r>
              <a:rPr lang="en-US" sz="900" dirty="0"/>
              <a:t>/What-are-the-three-principles-of-object-oriented-programming</a:t>
            </a:r>
          </a:p>
        </p:txBody>
      </p:sp>
    </p:spTree>
    <p:extLst>
      <p:ext uri="{BB962C8B-B14F-4D97-AF65-F5344CB8AC3E}">
        <p14:creationId xmlns:p14="http://schemas.microsoft.com/office/powerpoint/2010/main" val="311479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D484-23BF-0243-BD53-83F21C4E5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4" r="-1"/>
          <a:stretch/>
        </p:blipFill>
        <p:spPr>
          <a:xfrm>
            <a:off x="462566" y="2133600"/>
            <a:ext cx="8376634" cy="401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First Jupyter Example of 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1"/>
            <a:ext cx="8382000" cy="441960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0C2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7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Why to use 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1"/>
            <a:ext cx="8382000" cy="441960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0C2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01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Python Specific 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1"/>
            <a:ext cx="8382000" cy="441960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0C2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80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Downfalls of 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1"/>
            <a:ext cx="8382000" cy="441960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rgbClr val="0C2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5915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5_Arts&amp;Letter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Template_5_Arts&amp;Letters.thmx</Template>
  <TotalTime>755</TotalTime>
  <Words>142</Words>
  <Application>Microsoft Macintosh PowerPoint</Application>
  <PresentationFormat>On-screen Show 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Georgia</vt:lpstr>
      <vt:lpstr>Template_5_Arts&amp;Letters</vt:lpstr>
      <vt:lpstr>Object Oriented Programming in Python</vt:lpstr>
      <vt:lpstr>Procedure Oriented Programming (Traditional Programming)</vt:lpstr>
      <vt:lpstr>Procedure Oriented Programming Example</vt:lpstr>
      <vt:lpstr>Object Oriented Programming</vt:lpstr>
      <vt:lpstr>Comparison</vt:lpstr>
      <vt:lpstr>First Jupyter Example of OOP</vt:lpstr>
      <vt:lpstr>Why to use OOP</vt:lpstr>
      <vt:lpstr>Python Specific OOP</vt:lpstr>
      <vt:lpstr>Downfalls of OOP</vt:lpstr>
      <vt:lpstr>Recommendations of IDE’s for OOP</vt:lpstr>
    </vt:vector>
  </TitlesOfParts>
  <Company>Notre Dame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EastMac</dc:creator>
  <cp:lastModifiedBy>Clay Elmore</cp:lastModifiedBy>
  <cp:revision>71</cp:revision>
  <cp:lastPrinted>2011-06-14T19:17:44Z</cp:lastPrinted>
  <dcterms:created xsi:type="dcterms:W3CDTF">2011-06-14T19:11:52Z</dcterms:created>
  <dcterms:modified xsi:type="dcterms:W3CDTF">2019-01-25T18:42:36Z</dcterms:modified>
</cp:coreProperties>
</file>